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12" r:id="rId2"/>
    <p:sldId id="313" r:id="rId3"/>
    <p:sldId id="364" r:id="rId4"/>
    <p:sldId id="292" r:id="rId5"/>
    <p:sldId id="365" r:id="rId6"/>
    <p:sldId id="367" r:id="rId7"/>
    <p:sldId id="370" r:id="rId8"/>
    <p:sldId id="372" r:id="rId9"/>
    <p:sldId id="373" r:id="rId10"/>
    <p:sldId id="374" r:id="rId11"/>
    <p:sldId id="375" r:id="rId12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F4"/>
    <a:srgbClr val="65B9E7"/>
    <a:srgbClr val="218DD8"/>
    <a:srgbClr val="90C8ED"/>
    <a:srgbClr val="CC0900"/>
    <a:srgbClr val="3F93D1"/>
    <a:srgbClr val="2B443F"/>
    <a:srgbClr val="FFFFFF"/>
    <a:srgbClr val="9325B2"/>
    <a:srgbClr val="93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78793" autoAdjust="0"/>
  </p:normalViewPr>
  <p:slideViewPr>
    <p:cSldViewPr>
      <p:cViewPr varScale="1">
        <p:scale>
          <a:sx n="62" d="100"/>
          <a:sy n="62" d="100"/>
        </p:scale>
        <p:origin x="546" y="66"/>
      </p:cViewPr>
      <p:guideLst>
        <p:guide orient="horz" pos="15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8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46A2CA-561C-447C-B5B3-0DA319668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7DB3EC-8DEC-4F26-8953-F47D1E9F245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58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96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Last slide</a:t>
            </a:r>
          </a:p>
        </p:txBody>
      </p:sp>
    </p:spTree>
    <p:extLst>
      <p:ext uri="{BB962C8B-B14F-4D97-AF65-F5344CB8AC3E}">
        <p14:creationId xmlns:p14="http://schemas.microsoft.com/office/powerpoint/2010/main" val="270221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AF3E7-E010-4F4E-B6C0-326C86F35C3C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3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2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57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5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8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69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80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B53933-EDD1-4BA2-AACE-6E7BF53AD46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3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2848-65B1-49BE-A2B6-07D310B88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E88C5-C8A6-4099-ADFE-DA2A6C6E2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82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50F4-E7DE-4007-8851-9CC3AB319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212-FA91-4F7F-B6D0-FDDE06CA6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5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31B1-F849-4E61-9E57-B5842473A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6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9EC6-AB1F-4ED4-B845-3AC25E90D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DC76-870F-4CB7-906E-94ABC6FA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06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C2AD-EB6C-43E5-943B-064E11EB7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CB64-0A41-4CC4-8D63-B4BBD03E1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1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8A03-F7E5-4CAF-A228-B5147B5D9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EB7B-F0D2-45C7-9AED-F29C3C290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9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19DEE7-2EAD-4189-B7F4-EFF75AD01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peoriaaz.gov/covid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7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 Up Peoria Again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37142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Conference Room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Wellness Windows/floor decals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Voluntary measures for employees, no public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62150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6215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Currently: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Work groups continue to meet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Monitoring, planning for additional triggers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Fiscal Matters considerations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Grants, reimbursements, budget 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75"/>
            <a:ext cx="923607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655636" y="1720056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The City of Peoria’s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Response to COVID 19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-76200" y="3943171"/>
            <a:ext cx="9236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Reopening Town Hall: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Legal Considerations and Best Practices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May 28,2020</a:t>
            </a:r>
          </a:p>
        </p:txBody>
      </p:sp>
    </p:spTree>
    <p:extLst>
      <p:ext uri="{BB962C8B-B14F-4D97-AF65-F5344CB8AC3E}">
        <p14:creationId xmlns:p14="http://schemas.microsoft.com/office/powerpoint/2010/main" val="232488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83038"/>
            <a:ext cx="3848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Comprehensive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Internal workforce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35" y="1962150"/>
            <a:ext cx="3716913" cy="23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Groups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90750"/>
            <a:ext cx="5067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ckwell" panose="02060603020205020403" pitchFamily="18" charset="0"/>
              </a:rPr>
              <a:t>Covid</a:t>
            </a:r>
            <a:r>
              <a:rPr lang="en-US" sz="2000" dirty="0">
                <a:latin typeface="Rockwell" panose="02060603020205020403" pitchFamily="18" charset="0"/>
              </a:rPr>
              <a:t> Action Response Team (A.R.T.)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Business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Supplemental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Public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Mayor’s Task Force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06870"/>
            <a:ext cx="2667000" cy="2678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06870"/>
            <a:ext cx="2726757" cy="26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Declarations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90750"/>
            <a:ext cx="506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Declaration of Emergency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Federal Funding Eligibility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Greater Flexibility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92">
            <a:off x="6279592" y="1657181"/>
            <a:ext cx="2194575" cy="28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Considerations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90750"/>
            <a:ext cx="5067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Exposure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Rockwell" panose="02060603020205020403" pitchFamily="18" charset="0"/>
              </a:rPr>
              <a:t>Supercleaning</a:t>
            </a: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Public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42" y="203835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Considerations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190750"/>
            <a:ext cx="5067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PPE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External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Internal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Cost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24389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 Up Peoria Again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724150"/>
            <a:ext cx="506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Based on White House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Arizona Adopts Same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16" y="2038350"/>
            <a:ext cx="3976832" cy="22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"/>
            <a:ext cx="9142857" cy="11809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41830" y="295145"/>
            <a:ext cx="9144000" cy="616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 Up Peoria Again</a:t>
            </a:r>
          </a:p>
        </p:txBody>
      </p:sp>
      <p:sp>
        <p:nvSpPr>
          <p:cNvPr id="3" name="4-Point Star 2"/>
          <p:cNvSpPr/>
          <p:nvPr/>
        </p:nvSpPr>
        <p:spPr bwMode="auto">
          <a:xfrm rot="1513274">
            <a:off x="8206674" y="-107295"/>
            <a:ext cx="609600" cy="1101725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4-Point Star 6"/>
          <p:cNvSpPr/>
          <p:nvPr/>
        </p:nvSpPr>
        <p:spPr bwMode="auto">
          <a:xfrm rot="19534092">
            <a:off x="2356725" y="-148238"/>
            <a:ext cx="467995" cy="664708"/>
          </a:xfrm>
          <a:prstGeom prst="star4">
            <a:avLst>
              <a:gd name="adj" fmla="val 4955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603163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Three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Point by Point Fed Guidance/  City 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External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No dates 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Federal Gating criteria, State Guidance, Local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hlinkClick r:id="rId4"/>
              </a:rPr>
              <a:t>www.peoriaaz.gov/covid19</a:t>
            </a:r>
            <a:r>
              <a:rPr lang="en-US" dirty="0"/>
              <a:t>. </a:t>
            </a:r>
            <a:r>
              <a:rPr lang="en-US" sz="2000" dirty="0">
                <a:latin typeface="Rockwell" panose="020606030202050204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96909"/>
            <a:ext cx="2907650" cy="37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44020</TotalTime>
  <Words>181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Rockwell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Joseph</dc:creator>
  <cp:lastModifiedBy>Matthew Lore</cp:lastModifiedBy>
  <cp:revision>540</cp:revision>
  <cp:lastPrinted>2020-05-27T22:56:59Z</cp:lastPrinted>
  <dcterms:created xsi:type="dcterms:W3CDTF">2012-08-02T01:52:46Z</dcterms:created>
  <dcterms:modified xsi:type="dcterms:W3CDTF">2020-05-29T02:28:50Z</dcterms:modified>
</cp:coreProperties>
</file>